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notesMasterIdLst>
    <p:notesMasterId r:id="rId4"/>
  </p:notesMasterIdLst>
  <p:sldIdLst>
    <p:sldId id="336" r:id="rId2"/>
    <p:sldId id="334" r:id="rId3"/>
  </p:sldIdLst>
  <p:sldSz cx="12192000" cy="6858000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1850"/>
    <a:srgbClr val="8BB8E1"/>
    <a:srgbClr val="333F50"/>
    <a:srgbClr val="5D9CD5"/>
    <a:srgbClr val="265F92"/>
    <a:srgbClr val="14314C"/>
    <a:srgbClr val="1D4971"/>
    <a:srgbClr val="193F61"/>
    <a:srgbClr val="7AB850"/>
    <a:srgbClr val="5C8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074" autoAdjust="0"/>
  </p:normalViewPr>
  <p:slideViewPr>
    <p:cSldViewPr snapToGrid="0">
      <p:cViewPr varScale="1">
        <p:scale>
          <a:sx n="108" d="100"/>
          <a:sy n="108" d="100"/>
        </p:scale>
        <p:origin x="65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ED8EC3-B1C3-42F7-A66B-D792365670B2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BCB74-1003-4359-97D6-E9F4ACC83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1720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CBCB74-1003-4359-97D6-E9F4ACC832B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5156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CBCB74-1003-4359-97D6-E9F4ACC832B2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3005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1001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466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9047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0998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419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682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0965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8808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9541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7133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8179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B3493EC-A59D-496A-B0BF-78E30BAA62B8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6110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191999" cy="461665"/>
          </a:xfrm>
          <a:prstGeom prst="rect">
            <a:avLst/>
          </a:prstGeom>
          <a:solidFill>
            <a:srgbClr val="344B2B"/>
          </a:solidFill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고용</a:t>
            </a:r>
            <a:r>
              <a:rPr lang="en-US" altLang="ko-KR" sz="2400" b="1" dirty="0">
                <a:solidFill>
                  <a:schemeClr val="bg1"/>
                </a:solidFill>
              </a:rPr>
              <a:t>24 – </a:t>
            </a:r>
            <a:r>
              <a:rPr lang="ko-KR" altLang="en-US" sz="2400" b="1" dirty="0" err="1">
                <a:solidFill>
                  <a:schemeClr val="bg1"/>
                </a:solidFill>
              </a:rPr>
              <a:t>졸업생특화프로그램</a:t>
            </a:r>
            <a:r>
              <a:rPr lang="ko-KR" altLang="en-US" sz="2400" b="1" dirty="0">
                <a:solidFill>
                  <a:schemeClr val="bg1"/>
                </a:solidFill>
              </a:rPr>
              <a:t> 신청 방법 </a:t>
            </a:r>
            <a:r>
              <a:rPr lang="en-US" altLang="ko-KR" sz="2400" b="1" dirty="0">
                <a:solidFill>
                  <a:schemeClr val="bg1"/>
                </a:solidFill>
              </a:rPr>
              <a:t>(</a:t>
            </a:r>
            <a:r>
              <a:rPr lang="ko-KR" altLang="en-US" sz="2400" b="1" dirty="0">
                <a:solidFill>
                  <a:schemeClr val="bg1"/>
                </a:solidFill>
              </a:rPr>
              <a:t>모바일</a:t>
            </a:r>
            <a:r>
              <a:rPr lang="en-US" altLang="ko-KR" sz="2400" b="1" dirty="0">
                <a:solidFill>
                  <a:schemeClr val="bg1"/>
                </a:solidFill>
              </a:rPr>
              <a:t>)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E91FD5A0-E941-4EAB-B235-2C1659EB36FA}"/>
              </a:ext>
            </a:extLst>
          </p:cNvPr>
          <p:cNvGrpSpPr/>
          <p:nvPr/>
        </p:nvGrpSpPr>
        <p:grpSpPr>
          <a:xfrm>
            <a:off x="686012" y="976212"/>
            <a:ext cx="3041779" cy="5318449"/>
            <a:chOff x="1334278" y="1035698"/>
            <a:chExt cx="3041779" cy="5318449"/>
          </a:xfrm>
        </p:grpSpPr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1B6426F8-0347-49A4-AA6E-7A33C1DB523A}"/>
                </a:ext>
              </a:extLst>
            </p:cNvPr>
            <p:cNvSpPr/>
            <p:nvPr/>
          </p:nvSpPr>
          <p:spPr>
            <a:xfrm>
              <a:off x="1334278" y="1035698"/>
              <a:ext cx="3041779" cy="5318449"/>
            </a:xfrm>
            <a:prstGeom prst="round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3D490D24-86CC-4F85-9A8F-A0661D5135D5}"/>
                </a:ext>
              </a:extLst>
            </p:cNvPr>
            <p:cNvGrpSpPr/>
            <p:nvPr/>
          </p:nvGrpSpPr>
          <p:grpSpPr>
            <a:xfrm>
              <a:off x="2036092" y="5959931"/>
              <a:ext cx="1784112" cy="369332"/>
              <a:chOff x="2036092" y="5959931"/>
              <a:chExt cx="1784112" cy="369332"/>
            </a:xfrm>
          </p:grpSpPr>
          <p:sp>
            <p:nvSpPr>
              <p:cNvPr id="9" name="사각형: 둥근 모서리 8">
                <a:extLst>
                  <a:ext uri="{FF2B5EF4-FFF2-40B4-BE49-F238E27FC236}">
                    <a16:creationId xmlns:a16="http://schemas.microsoft.com/office/drawing/2014/main" id="{63D0141D-FD30-42B5-8736-AC20815115B4}"/>
                  </a:ext>
                </a:extLst>
              </p:cNvPr>
              <p:cNvSpPr/>
              <p:nvPr/>
            </p:nvSpPr>
            <p:spPr>
              <a:xfrm>
                <a:off x="2752531" y="6034573"/>
                <a:ext cx="171644" cy="190501"/>
              </a:xfrm>
              <a:prstGeom prst="round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0" name="그룹 9">
                <a:extLst>
                  <a:ext uri="{FF2B5EF4-FFF2-40B4-BE49-F238E27FC236}">
                    <a16:creationId xmlns:a16="http://schemas.microsoft.com/office/drawing/2014/main" id="{00D770A9-41F9-4FBB-94F6-A6A319B07F06}"/>
                  </a:ext>
                </a:extLst>
              </p:cNvPr>
              <p:cNvGrpSpPr/>
              <p:nvPr/>
            </p:nvGrpSpPr>
            <p:grpSpPr>
              <a:xfrm>
                <a:off x="2036092" y="6034573"/>
                <a:ext cx="188118" cy="190501"/>
                <a:chOff x="5268686" y="5551714"/>
                <a:chExt cx="188118" cy="228600"/>
              </a:xfrm>
            </p:grpSpPr>
            <p:cxnSp>
              <p:nvCxnSpPr>
                <p:cNvPr id="12" name="직선 연결선 11">
                  <a:extLst>
                    <a:ext uri="{FF2B5EF4-FFF2-40B4-BE49-F238E27FC236}">
                      <a16:creationId xmlns:a16="http://schemas.microsoft.com/office/drawing/2014/main" id="{A51FA6CE-6A53-4A0A-AB46-31C874C6DE5D}"/>
                    </a:ext>
                  </a:extLst>
                </p:cNvPr>
                <p:cNvCxnSpPr/>
                <p:nvPr/>
              </p:nvCxnSpPr>
              <p:spPr>
                <a:xfrm>
                  <a:off x="5268686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직선 연결선 12">
                  <a:extLst>
                    <a:ext uri="{FF2B5EF4-FFF2-40B4-BE49-F238E27FC236}">
                      <a16:creationId xmlns:a16="http://schemas.microsoft.com/office/drawing/2014/main" id="{66D46E8B-2376-48B6-B5F3-79BF786256C3}"/>
                    </a:ext>
                  </a:extLst>
                </p:cNvPr>
                <p:cNvCxnSpPr/>
                <p:nvPr/>
              </p:nvCxnSpPr>
              <p:spPr>
                <a:xfrm>
                  <a:off x="5362235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직선 연결선 13">
                  <a:extLst>
                    <a:ext uri="{FF2B5EF4-FFF2-40B4-BE49-F238E27FC236}">
                      <a16:creationId xmlns:a16="http://schemas.microsoft.com/office/drawing/2014/main" id="{0AFE18CE-4E04-4344-9C8D-8874B452E1C5}"/>
                    </a:ext>
                  </a:extLst>
                </p:cNvPr>
                <p:cNvCxnSpPr/>
                <p:nvPr/>
              </p:nvCxnSpPr>
              <p:spPr>
                <a:xfrm>
                  <a:off x="5456804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BE344E7-A98E-438D-8520-8A9B2D5D91B5}"/>
                  </a:ext>
                </a:extLst>
              </p:cNvPr>
              <p:cNvSpPr txBox="1"/>
              <p:nvPr/>
            </p:nvSpPr>
            <p:spPr>
              <a:xfrm>
                <a:off x="3445818" y="5959931"/>
                <a:ext cx="37438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/>
                  <a:t>〈</a:t>
                </a:r>
                <a:endParaRPr lang="ko-KR" altLang="en-US"/>
              </a:p>
            </p:txBody>
          </p:sp>
        </p:grpSp>
      </p:grpSp>
      <p:sp>
        <p:nvSpPr>
          <p:cNvPr id="15" name="화살표: 오른쪽 14">
            <a:extLst>
              <a:ext uri="{FF2B5EF4-FFF2-40B4-BE49-F238E27FC236}">
                <a16:creationId xmlns:a16="http://schemas.microsoft.com/office/drawing/2014/main" id="{E0C21DC2-AE58-4645-90D6-64C917EFD28C}"/>
              </a:ext>
            </a:extLst>
          </p:cNvPr>
          <p:cNvSpPr/>
          <p:nvPr/>
        </p:nvSpPr>
        <p:spPr>
          <a:xfrm>
            <a:off x="3908003" y="3499599"/>
            <a:ext cx="461963" cy="735097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AEC7CBAB-DF6A-43C0-938B-29A899CCDBA3}"/>
              </a:ext>
            </a:extLst>
          </p:cNvPr>
          <p:cNvSpPr/>
          <p:nvPr/>
        </p:nvSpPr>
        <p:spPr>
          <a:xfrm>
            <a:off x="7761019" y="3499599"/>
            <a:ext cx="461963" cy="735097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49AD753B-84D6-43F4-B443-2A6153190B92}"/>
              </a:ext>
            </a:extLst>
          </p:cNvPr>
          <p:cNvGrpSpPr/>
          <p:nvPr/>
        </p:nvGrpSpPr>
        <p:grpSpPr>
          <a:xfrm>
            <a:off x="8397619" y="976396"/>
            <a:ext cx="3041779" cy="5318449"/>
            <a:chOff x="1334278" y="1035698"/>
            <a:chExt cx="3041779" cy="5318449"/>
          </a:xfrm>
        </p:grpSpPr>
        <p:sp>
          <p:nvSpPr>
            <p:cNvPr id="18" name="사각형: 둥근 모서리 17">
              <a:extLst>
                <a:ext uri="{FF2B5EF4-FFF2-40B4-BE49-F238E27FC236}">
                  <a16:creationId xmlns:a16="http://schemas.microsoft.com/office/drawing/2014/main" id="{3F15DF5D-D3FD-45C2-9D42-80F47AEA5CD1}"/>
                </a:ext>
              </a:extLst>
            </p:cNvPr>
            <p:cNvSpPr/>
            <p:nvPr/>
          </p:nvSpPr>
          <p:spPr>
            <a:xfrm>
              <a:off x="1334278" y="1035698"/>
              <a:ext cx="3041779" cy="5318449"/>
            </a:xfrm>
            <a:prstGeom prst="round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4C7939D3-BEF5-4239-954C-A4F81493862B}"/>
                </a:ext>
              </a:extLst>
            </p:cNvPr>
            <p:cNvGrpSpPr/>
            <p:nvPr/>
          </p:nvGrpSpPr>
          <p:grpSpPr>
            <a:xfrm>
              <a:off x="2036092" y="5959931"/>
              <a:ext cx="1784112" cy="369332"/>
              <a:chOff x="2036092" y="5959931"/>
              <a:chExt cx="1784112" cy="369332"/>
            </a:xfrm>
          </p:grpSpPr>
          <p:sp>
            <p:nvSpPr>
              <p:cNvPr id="20" name="사각형: 둥근 모서리 19">
                <a:extLst>
                  <a:ext uri="{FF2B5EF4-FFF2-40B4-BE49-F238E27FC236}">
                    <a16:creationId xmlns:a16="http://schemas.microsoft.com/office/drawing/2014/main" id="{3532A7F8-3915-41C7-9207-4EE3B7F61B83}"/>
                  </a:ext>
                </a:extLst>
              </p:cNvPr>
              <p:cNvSpPr/>
              <p:nvPr/>
            </p:nvSpPr>
            <p:spPr>
              <a:xfrm>
                <a:off x="2752531" y="6034573"/>
                <a:ext cx="171644" cy="190501"/>
              </a:xfrm>
              <a:prstGeom prst="round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21" name="그룹 20">
                <a:extLst>
                  <a:ext uri="{FF2B5EF4-FFF2-40B4-BE49-F238E27FC236}">
                    <a16:creationId xmlns:a16="http://schemas.microsoft.com/office/drawing/2014/main" id="{19BCA95D-C5D7-4E84-B24A-59929E84B2D6}"/>
                  </a:ext>
                </a:extLst>
              </p:cNvPr>
              <p:cNvGrpSpPr/>
              <p:nvPr/>
            </p:nvGrpSpPr>
            <p:grpSpPr>
              <a:xfrm>
                <a:off x="2036092" y="6034573"/>
                <a:ext cx="188118" cy="190501"/>
                <a:chOff x="5268686" y="5551714"/>
                <a:chExt cx="188118" cy="228600"/>
              </a:xfrm>
            </p:grpSpPr>
            <p:cxnSp>
              <p:nvCxnSpPr>
                <p:cNvPr id="23" name="직선 연결선 22">
                  <a:extLst>
                    <a:ext uri="{FF2B5EF4-FFF2-40B4-BE49-F238E27FC236}">
                      <a16:creationId xmlns:a16="http://schemas.microsoft.com/office/drawing/2014/main" id="{6BA8E55B-92EE-4A8C-A670-6FDBFE82F22F}"/>
                    </a:ext>
                  </a:extLst>
                </p:cNvPr>
                <p:cNvCxnSpPr/>
                <p:nvPr/>
              </p:nvCxnSpPr>
              <p:spPr>
                <a:xfrm>
                  <a:off x="5268686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직선 연결선 23">
                  <a:extLst>
                    <a:ext uri="{FF2B5EF4-FFF2-40B4-BE49-F238E27FC236}">
                      <a16:creationId xmlns:a16="http://schemas.microsoft.com/office/drawing/2014/main" id="{6F2FED40-3758-44B1-AD97-32EFDDAC5E00}"/>
                    </a:ext>
                  </a:extLst>
                </p:cNvPr>
                <p:cNvCxnSpPr/>
                <p:nvPr/>
              </p:nvCxnSpPr>
              <p:spPr>
                <a:xfrm>
                  <a:off x="5362235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직선 연결선 24">
                  <a:extLst>
                    <a:ext uri="{FF2B5EF4-FFF2-40B4-BE49-F238E27FC236}">
                      <a16:creationId xmlns:a16="http://schemas.microsoft.com/office/drawing/2014/main" id="{78B991D2-03DB-4105-9E27-A59219F92D93}"/>
                    </a:ext>
                  </a:extLst>
                </p:cNvPr>
                <p:cNvCxnSpPr/>
                <p:nvPr/>
              </p:nvCxnSpPr>
              <p:spPr>
                <a:xfrm>
                  <a:off x="5456804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1C4A2F1A-E410-4CD5-B156-8237027B94AC}"/>
                  </a:ext>
                </a:extLst>
              </p:cNvPr>
              <p:cNvSpPr txBox="1"/>
              <p:nvPr/>
            </p:nvSpPr>
            <p:spPr>
              <a:xfrm>
                <a:off x="3445818" y="5959931"/>
                <a:ext cx="37438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/>
                  <a:t>〈</a:t>
                </a:r>
                <a:endParaRPr lang="ko-KR" altLang="en-US"/>
              </a:p>
            </p:txBody>
          </p:sp>
        </p:grp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90898CB2-C3AA-45F9-A52C-3747208CAAB4}"/>
              </a:ext>
            </a:extLst>
          </p:cNvPr>
          <p:cNvGrpSpPr/>
          <p:nvPr/>
        </p:nvGrpSpPr>
        <p:grpSpPr>
          <a:xfrm>
            <a:off x="4544603" y="976212"/>
            <a:ext cx="3041779" cy="5318449"/>
            <a:chOff x="1334278" y="1035698"/>
            <a:chExt cx="3041779" cy="5318449"/>
          </a:xfrm>
        </p:grpSpPr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52187144-A4A3-46B4-8276-7B20DBCB57F5}"/>
                </a:ext>
              </a:extLst>
            </p:cNvPr>
            <p:cNvSpPr/>
            <p:nvPr/>
          </p:nvSpPr>
          <p:spPr>
            <a:xfrm>
              <a:off x="1334278" y="1035698"/>
              <a:ext cx="3041779" cy="5318449"/>
            </a:xfrm>
            <a:prstGeom prst="round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55F3C5DA-87B7-4AEB-B044-E89BFF128CB6}"/>
                </a:ext>
              </a:extLst>
            </p:cNvPr>
            <p:cNvGrpSpPr/>
            <p:nvPr/>
          </p:nvGrpSpPr>
          <p:grpSpPr>
            <a:xfrm>
              <a:off x="2036092" y="5959931"/>
              <a:ext cx="1784112" cy="369332"/>
              <a:chOff x="2036092" y="5959931"/>
              <a:chExt cx="1784112" cy="369332"/>
            </a:xfrm>
          </p:grpSpPr>
          <p:sp>
            <p:nvSpPr>
              <p:cNvPr id="29" name="사각형: 둥근 모서리 28">
                <a:extLst>
                  <a:ext uri="{FF2B5EF4-FFF2-40B4-BE49-F238E27FC236}">
                    <a16:creationId xmlns:a16="http://schemas.microsoft.com/office/drawing/2014/main" id="{28924535-96CB-4621-BF00-D592F32852B4}"/>
                  </a:ext>
                </a:extLst>
              </p:cNvPr>
              <p:cNvSpPr/>
              <p:nvPr/>
            </p:nvSpPr>
            <p:spPr>
              <a:xfrm>
                <a:off x="2752531" y="6034573"/>
                <a:ext cx="171644" cy="190501"/>
              </a:xfrm>
              <a:prstGeom prst="round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30" name="그룹 29">
                <a:extLst>
                  <a:ext uri="{FF2B5EF4-FFF2-40B4-BE49-F238E27FC236}">
                    <a16:creationId xmlns:a16="http://schemas.microsoft.com/office/drawing/2014/main" id="{C01A071A-D364-4083-99D2-359C9AB87083}"/>
                  </a:ext>
                </a:extLst>
              </p:cNvPr>
              <p:cNvGrpSpPr/>
              <p:nvPr/>
            </p:nvGrpSpPr>
            <p:grpSpPr>
              <a:xfrm>
                <a:off x="2036092" y="6034573"/>
                <a:ext cx="188118" cy="190501"/>
                <a:chOff x="5268686" y="5551714"/>
                <a:chExt cx="188118" cy="228600"/>
              </a:xfrm>
            </p:grpSpPr>
            <p:cxnSp>
              <p:nvCxnSpPr>
                <p:cNvPr id="32" name="직선 연결선 31">
                  <a:extLst>
                    <a:ext uri="{FF2B5EF4-FFF2-40B4-BE49-F238E27FC236}">
                      <a16:creationId xmlns:a16="http://schemas.microsoft.com/office/drawing/2014/main" id="{D18651DD-5E22-41EB-B235-5C3DD8C28DB4}"/>
                    </a:ext>
                  </a:extLst>
                </p:cNvPr>
                <p:cNvCxnSpPr/>
                <p:nvPr/>
              </p:nvCxnSpPr>
              <p:spPr>
                <a:xfrm>
                  <a:off x="5268686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직선 연결선 32">
                  <a:extLst>
                    <a:ext uri="{FF2B5EF4-FFF2-40B4-BE49-F238E27FC236}">
                      <a16:creationId xmlns:a16="http://schemas.microsoft.com/office/drawing/2014/main" id="{56BF8982-798C-40D5-BA67-B80E90812087}"/>
                    </a:ext>
                  </a:extLst>
                </p:cNvPr>
                <p:cNvCxnSpPr/>
                <p:nvPr/>
              </p:nvCxnSpPr>
              <p:spPr>
                <a:xfrm>
                  <a:off x="5362235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직선 연결선 33">
                  <a:extLst>
                    <a:ext uri="{FF2B5EF4-FFF2-40B4-BE49-F238E27FC236}">
                      <a16:creationId xmlns:a16="http://schemas.microsoft.com/office/drawing/2014/main" id="{664CF542-4ED7-415B-8D00-BED8793B4F4B}"/>
                    </a:ext>
                  </a:extLst>
                </p:cNvPr>
                <p:cNvCxnSpPr/>
                <p:nvPr/>
              </p:nvCxnSpPr>
              <p:spPr>
                <a:xfrm>
                  <a:off x="5456804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37A41663-CE9E-477F-96B1-923D820E18A0}"/>
                  </a:ext>
                </a:extLst>
              </p:cNvPr>
              <p:cNvSpPr txBox="1"/>
              <p:nvPr/>
            </p:nvSpPr>
            <p:spPr>
              <a:xfrm>
                <a:off x="3445818" y="5959931"/>
                <a:ext cx="37438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/>
                  <a:t>〈</a:t>
                </a:r>
                <a:endParaRPr lang="ko-KR" altLang="en-US"/>
              </a:p>
            </p:txBody>
          </p:sp>
        </p:grp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D9887BDF-DABB-4D2D-A190-BE95F9124E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146" y="1232771"/>
            <a:ext cx="2800741" cy="4932817"/>
          </a:xfrm>
          <a:prstGeom prst="rect">
            <a:avLst/>
          </a:prstGeom>
        </p:spPr>
      </p:pic>
      <p:pic>
        <p:nvPicPr>
          <p:cNvPr id="44" name="그림 43">
            <a:extLst>
              <a:ext uri="{FF2B5EF4-FFF2-40B4-BE49-F238E27FC236}">
                <a16:creationId xmlns:a16="http://schemas.microsoft.com/office/drawing/2014/main" id="{1E65AD63-0E9D-4BF7-982C-B3CC3ED122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2449" y="1155115"/>
            <a:ext cx="2814410" cy="5010473"/>
          </a:xfrm>
          <a:prstGeom prst="rect">
            <a:avLst/>
          </a:prstGeom>
        </p:spPr>
      </p:pic>
      <p:pic>
        <p:nvPicPr>
          <p:cNvPr id="46" name="그림 45">
            <a:extLst>
              <a:ext uri="{FF2B5EF4-FFF2-40B4-BE49-F238E27FC236}">
                <a16:creationId xmlns:a16="http://schemas.microsoft.com/office/drawing/2014/main" id="{349F6609-0AED-41EB-A2E2-3BD37AEE58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2244" y="1129407"/>
            <a:ext cx="2728004" cy="503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215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191999" cy="461665"/>
          </a:xfrm>
          <a:prstGeom prst="rect">
            <a:avLst/>
          </a:prstGeom>
          <a:solidFill>
            <a:srgbClr val="344B2B"/>
          </a:solidFill>
        </p:spPr>
        <p:txBody>
          <a:bodyPr wrap="square" rtlCol="0">
            <a:spAutoFit/>
          </a:bodyPr>
          <a:lstStyle/>
          <a:p>
            <a:endParaRPr lang="ko-KR" altLang="en-US" sz="2400" b="1" dirty="0">
              <a:solidFill>
                <a:schemeClr val="bg1"/>
              </a:solidFill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E91FD5A0-E941-4EAB-B235-2C1659EB36FA}"/>
              </a:ext>
            </a:extLst>
          </p:cNvPr>
          <p:cNvGrpSpPr/>
          <p:nvPr/>
        </p:nvGrpSpPr>
        <p:grpSpPr>
          <a:xfrm>
            <a:off x="686012" y="976212"/>
            <a:ext cx="3041779" cy="5318449"/>
            <a:chOff x="1334278" y="1035698"/>
            <a:chExt cx="3041779" cy="5318449"/>
          </a:xfrm>
        </p:grpSpPr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1B6426F8-0347-49A4-AA6E-7A33C1DB523A}"/>
                </a:ext>
              </a:extLst>
            </p:cNvPr>
            <p:cNvSpPr/>
            <p:nvPr/>
          </p:nvSpPr>
          <p:spPr>
            <a:xfrm>
              <a:off x="1334278" y="1035698"/>
              <a:ext cx="3041779" cy="5318449"/>
            </a:xfrm>
            <a:prstGeom prst="round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3D490D24-86CC-4F85-9A8F-A0661D5135D5}"/>
                </a:ext>
              </a:extLst>
            </p:cNvPr>
            <p:cNvGrpSpPr/>
            <p:nvPr/>
          </p:nvGrpSpPr>
          <p:grpSpPr>
            <a:xfrm>
              <a:off x="2036092" y="5959931"/>
              <a:ext cx="1784112" cy="369332"/>
              <a:chOff x="2036092" y="5959931"/>
              <a:chExt cx="1784112" cy="369332"/>
            </a:xfrm>
          </p:grpSpPr>
          <p:sp>
            <p:nvSpPr>
              <p:cNvPr id="9" name="사각형: 둥근 모서리 8">
                <a:extLst>
                  <a:ext uri="{FF2B5EF4-FFF2-40B4-BE49-F238E27FC236}">
                    <a16:creationId xmlns:a16="http://schemas.microsoft.com/office/drawing/2014/main" id="{63D0141D-FD30-42B5-8736-AC20815115B4}"/>
                  </a:ext>
                </a:extLst>
              </p:cNvPr>
              <p:cNvSpPr/>
              <p:nvPr/>
            </p:nvSpPr>
            <p:spPr>
              <a:xfrm>
                <a:off x="2752531" y="6034573"/>
                <a:ext cx="171644" cy="190501"/>
              </a:xfrm>
              <a:prstGeom prst="round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0" name="그룹 9">
                <a:extLst>
                  <a:ext uri="{FF2B5EF4-FFF2-40B4-BE49-F238E27FC236}">
                    <a16:creationId xmlns:a16="http://schemas.microsoft.com/office/drawing/2014/main" id="{00D770A9-41F9-4FBB-94F6-A6A319B07F06}"/>
                  </a:ext>
                </a:extLst>
              </p:cNvPr>
              <p:cNvGrpSpPr/>
              <p:nvPr/>
            </p:nvGrpSpPr>
            <p:grpSpPr>
              <a:xfrm>
                <a:off x="2036092" y="6034573"/>
                <a:ext cx="188118" cy="190501"/>
                <a:chOff x="5268686" y="5551714"/>
                <a:chExt cx="188118" cy="228600"/>
              </a:xfrm>
            </p:grpSpPr>
            <p:cxnSp>
              <p:nvCxnSpPr>
                <p:cNvPr id="12" name="직선 연결선 11">
                  <a:extLst>
                    <a:ext uri="{FF2B5EF4-FFF2-40B4-BE49-F238E27FC236}">
                      <a16:creationId xmlns:a16="http://schemas.microsoft.com/office/drawing/2014/main" id="{A51FA6CE-6A53-4A0A-AB46-31C874C6DE5D}"/>
                    </a:ext>
                  </a:extLst>
                </p:cNvPr>
                <p:cNvCxnSpPr/>
                <p:nvPr/>
              </p:nvCxnSpPr>
              <p:spPr>
                <a:xfrm>
                  <a:off x="5268686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직선 연결선 12">
                  <a:extLst>
                    <a:ext uri="{FF2B5EF4-FFF2-40B4-BE49-F238E27FC236}">
                      <a16:creationId xmlns:a16="http://schemas.microsoft.com/office/drawing/2014/main" id="{66D46E8B-2376-48B6-B5F3-79BF786256C3}"/>
                    </a:ext>
                  </a:extLst>
                </p:cNvPr>
                <p:cNvCxnSpPr/>
                <p:nvPr/>
              </p:nvCxnSpPr>
              <p:spPr>
                <a:xfrm>
                  <a:off x="5362235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직선 연결선 13">
                  <a:extLst>
                    <a:ext uri="{FF2B5EF4-FFF2-40B4-BE49-F238E27FC236}">
                      <a16:creationId xmlns:a16="http://schemas.microsoft.com/office/drawing/2014/main" id="{0AFE18CE-4E04-4344-9C8D-8874B452E1C5}"/>
                    </a:ext>
                  </a:extLst>
                </p:cNvPr>
                <p:cNvCxnSpPr/>
                <p:nvPr/>
              </p:nvCxnSpPr>
              <p:spPr>
                <a:xfrm>
                  <a:off x="5456804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BE344E7-A98E-438D-8520-8A9B2D5D91B5}"/>
                  </a:ext>
                </a:extLst>
              </p:cNvPr>
              <p:cNvSpPr txBox="1"/>
              <p:nvPr/>
            </p:nvSpPr>
            <p:spPr>
              <a:xfrm>
                <a:off x="3445818" y="5959931"/>
                <a:ext cx="37438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/>
                  <a:t>〈</a:t>
                </a:r>
                <a:endParaRPr lang="ko-KR" altLang="en-US"/>
              </a:p>
            </p:txBody>
          </p:sp>
        </p:grpSp>
      </p:grpSp>
      <p:sp>
        <p:nvSpPr>
          <p:cNvPr id="15" name="화살표: 오른쪽 14">
            <a:extLst>
              <a:ext uri="{FF2B5EF4-FFF2-40B4-BE49-F238E27FC236}">
                <a16:creationId xmlns:a16="http://schemas.microsoft.com/office/drawing/2014/main" id="{E0C21DC2-AE58-4645-90D6-64C917EFD28C}"/>
              </a:ext>
            </a:extLst>
          </p:cNvPr>
          <p:cNvSpPr/>
          <p:nvPr/>
        </p:nvSpPr>
        <p:spPr>
          <a:xfrm>
            <a:off x="3908003" y="3499599"/>
            <a:ext cx="461963" cy="735097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90898CB2-C3AA-45F9-A52C-3747208CAAB4}"/>
              </a:ext>
            </a:extLst>
          </p:cNvPr>
          <p:cNvGrpSpPr/>
          <p:nvPr/>
        </p:nvGrpSpPr>
        <p:grpSpPr>
          <a:xfrm>
            <a:off x="4544603" y="976212"/>
            <a:ext cx="3041779" cy="5318449"/>
            <a:chOff x="1334278" y="1035698"/>
            <a:chExt cx="3041779" cy="5318449"/>
          </a:xfrm>
        </p:grpSpPr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52187144-A4A3-46B4-8276-7B20DBCB57F5}"/>
                </a:ext>
              </a:extLst>
            </p:cNvPr>
            <p:cNvSpPr/>
            <p:nvPr/>
          </p:nvSpPr>
          <p:spPr>
            <a:xfrm>
              <a:off x="1334278" y="1035698"/>
              <a:ext cx="3041779" cy="5318449"/>
            </a:xfrm>
            <a:prstGeom prst="round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55F3C5DA-87B7-4AEB-B044-E89BFF128CB6}"/>
                </a:ext>
              </a:extLst>
            </p:cNvPr>
            <p:cNvGrpSpPr/>
            <p:nvPr/>
          </p:nvGrpSpPr>
          <p:grpSpPr>
            <a:xfrm>
              <a:off x="2036092" y="5959931"/>
              <a:ext cx="1784112" cy="369332"/>
              <a:chOff x="2036092" y="5959931"/>
              <a:chExt cx="1784112" cy="369332"/>
            </a:xfrm>
          </p:grpSpPr>
          <p:sp>
            <p:nvSpPr>
              <p:cNvPr id="29" name="사각형: 둥근 모서리 28">
                <a:extLst>
                  <a:ext uri="{FF2B5EF4-FFF2-40B4-BE49-F238E27FC236}">
                    <a16:creationId xmlns:a16="http://schemas.microsoft.com/office/drawing/2014/main" id="{28924535-96CB-4621-BF00-D592F32852B4}"/>
                  </a:ext>
                </a:extLst>
              </p:cNvPr>
              <p:cNvSpPr/>
              <p:nvPr/>
            </p:nvSpPr>
            <p:spPr>
              <a:xfrm>
                <a:off x="2752531" y="6034573"/>
                <a:ext cx="171644" cy="190501"/>
              </a:xfrm>
              <a:prstGeom prst="round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30" name="그룹 29">
                <a:extLst>
                  <a:ext uri="{FF2B5EF4-FFF2-40B4-BE49-F238E27FC236}">
                    <a16:creationId xmlns:a16="http://schemas.microsoft.com/office/drawing/2014/main" id="{C01A071A-D364-4083-99D2-359C9AB87083}"/>
                  </a:ext>
                </a:extLst>
              </p:cNvPr>
              <p:cNvGrpSpPr/>
              <p:nvPr/>
            </p:nvGrpSpPr>
            <p:grpSpPr>
              <a:xfrm>
                <a:off x="2036092" y="6034573"/>
                <a:ext cx="188118" cy="190501"/>
                <a:chOff x="5268686" y="5551714"/>
                <a:chExt cx="188118" cy="228600"/>
              </a:xfrm>
            </p:grpSpPr>
            <p:cxnSp>
              <p:nvCxnSpPr>
                <p:cNvPr id="32" name="직선 연결선 31">
                  <a:extLst>
                    <a:ext uri="{FF2B5EF4-FFF2-40B4-BE49-F238E27FC236}">
                      <a16:creationId xmlns:a16="http://schemas.microsoft.com/office/drawing/2014/main" id="{D18651DD-5E22-41EB-B235-5C3DD8C28DB4}"/>
                    </a:ext>
                  </a:extLst>
                </p:cNvPr>
                <p:cNvCxnSpPr/>
                <p:nvPr/>
              </p:nvCxnSpPr>
              <p:spPr>
                <a:xfrm>
                  <a:off x="5268686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직선 연결선 32">
                  <a:extLst>
                    <a:ext uri="{FF2B5EF4-FFF2-40B4-BE49-F238E27FC236}">
                      <a16:creationId xmlns:a16="http://schemas.microsoft.com/office/drawing/2014/main" id="{56BF8982-798C-40D5-BA67-B80E90812087}"/>
                    </a:ext>
                  </a:extLst>
                </p:cNvPr>
                <p:cNvCxnSpPr/>
                <p:nvPr/>
              </p:nvCxnSpPr>
              <p:spPr>
                <a:xfrm>
                  <a:off x="5362235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직선 연결선 33">
                  <a:extLst>
                    <a:ext uri="{FF2B5EF4-FFF2-40B4-BE49-F238E27FC236}">
                      <a16:creationId xmlns:a16="http://schemas.microsoft.com/office/drawing/2014/main" id="{664CF542-4ED7-415B-8D00-BED8793B4F4B}"/>
                    </a:ext>
                  </a:extLst>
                </p:cNvPr>
                <p:cNvCxnSpPr/>
                <p:nvPr/>
              </p:nvCxnSpPr>
              <p:spPr>
                <a:xfrm>
                  <a:off x="5456804" y="5551714"/>
                  <a:ext cx="0" cy="2286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37A41663-CE9E-477F-96B1-923D820E18A0}"/>
                  </a:ext>
                </a:extLst>
              </p:cNvPr>
              <p:cNvSpPr txBox="1"/>
              <p:nvPr/>
            </p:nvSpPr>
            <p:spPr>
              <a:xfrm>
                <a:off x="3445818" y="5959931"/>
                <a:ext cx="37438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/>
                  <a:t>〈</a:t>
                </a:r>
                <a:endParaRPr lang="ko-KR" altLang="en-US"/>
              </a:p>
            </p:txBody>
          </p:sp>
        </p:grp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0887D039-2503-41EF-B2B5-0A473C318E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089" y="1030453"/>
            <a:ext cx="2619140" cy="5135135"/>
          </a:xfrm>
          <a:prstGeom prst="rect">
            <a:avLst/>
          </a:prstGeom>
        </p:spPr>
      </p:pic>
      <p:pic>
        <p:nvPicPr>
          <p:cNvPr id="35" name="그림 34">
            <a:extLst>
              <a:ext uri="{FF2B5EF4-FFF2-40B4-BE49-F238E27FC236}">
                <a16:creationId xmlns:a16="http://schemas.microsoft.com/office/drawing/2014/main" id="{A7C4A2B9-0D0A-4763-89CB-7BE82E3B3C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9028" y="1181462"/>
            <a:ext cx="2938950" cy="4984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89320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TM02892315[[fn=줄기]]</Template>
  <TotalTime>2065</TotalTime>
  <Words>16</Words>
  <Application>Microsoft Office PowerPoint</Application>
  <PresentationFormat>와이드스크린</PresentationFormat>
  <Paragraphs>8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Calibri</vt:lpstr>
      <vt:lpstr>Calibri Light</vt:lpstr>
      <vt:lpstr>Wingdings 2</vt:lpstr>
      <vt:lpstr>HDOfficeLightV0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UC</dc:creator>
  <cp:lastModifiedBy>user</cp:lastModifiedBy>
  <cp:revision>180</cp:revision>
  <cp:lastPrinted>2026-01-30T00:36:24Z</cp:lastPrinted>
  <dcterms:created xsi:type="dcterms:W3CDTF">2025-02-18T01:07:38Z</dcterms:created>
  <dcterms:modified xsi:type="dcterms:W3CDTF">2026-02-11T00:36:17Z</dcterms:modified>
</cp:coreProperties>
</file>